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D7A"/>
    <a:srgbClr val="666699"/>
    <a:srgbClr val="0033CC"/>
    <a:srgbClr val="0066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53" autoAdjust="0"/>
  </p:normalViewPr>
  <p:slideViewPr>
    <p:cSldViewPr snapToGrid="0" snapToObjects="1">
      <p:cViewPr>
        <p:scale>
          <a:sx n="93" d="100"/>
          <a:sy n="93" d="100"/>
        </p:scale>
        <p:origin x="-6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B7108A-4557-4FC3-AF4B-A79AC42E591E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D31ED0-B9B4-43EE-A6AD-D40F53DA2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D3706-E591-4A42-9F03-A38DFB676A1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0E1EEDE-636B-4DA3-B1C7-BE0CA7C52FE6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914F128-8479-48D9-8AD6-3EB8081BF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542882D-D614-4DF1-AE33-5FE5F6C3F160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D5F37B2-C356-4A08-8605-E0090751C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C4EB723-830E-466D-836E-A7C814AE8A39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18451E9-7291-41A8-B696-5B589A3AF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564470B-370B-4E0A-87F3-A6D8DEE6E23F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24A3314-A37C-4BB1-8FB0-DD0F98AD5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EABEAA0-85F8-48AD-88F1-57973E6D2FF1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9616852-7A30-42E3-BA46-50EFF8F08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2F4DA1B-A3D2-467B-995F-D1A9F2FB5D31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E7D32F2-0B85-458F-B505-56DA63D3B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84376AD0-E455-40FB-9A84-15B8E12FBB7D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8C229C7-EDE9-4CD0-940D-C26843EFC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720C555-235C-4A5B-A864-A4B791281382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F265016-D90E-447C-850E-E740474A7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360D57B-7D44-41C9-8714-B626987201D7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8952889-2D72-4A32-A4FC-BE153C9C3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BE6F66F-4DE5-468A-92F3-E4EC465F25EB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D06F728-DD1F-4552-9BB5-66403B429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B62402A-7815-4325-B128-B8C75EAF8E81}" type="datetimeFigureOut">
              <a:rPr lang="ru-RU"/>
              <a:pPr>
                <a:defRPr/>
              </a:pPr>
              <a:t>08.04.2018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D42B374-CA71-4E26-B5E0-561013361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3E0C556-AA5B-45EA-BEDA-722B79A47A55}" type="datetimeFigureOut">
              <a:rPr lang="ru-RU" altLang="ru-RU"/>
              <a:pPr>
                <a:defRPr/>
              </a:pPr>
              <a:t>08.04.2018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C6EC1B3-A5D1-4B69-8ACD-D44682D6AD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азвание 1"/>
          <p:cNvSpPr>
            <a:spLocks noGrp="1"/>
          </p:cNvSpPr>
          <p:nvPr>
            <p:ph type="title"/>
          </p:nvPr>
        </p:nvSpPr>
        <p:spPr>
          <a:xfrm>
            <a:off x="457200" y="814388"/>
            <a:ext cx="8229600" cy="3444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2800" b="1" dirty="0" smtClean="0">
                <a:solidFill>
                  <a:schemeClr val="bg1"/>
                </a:solidFill>
                <a:latin typeface="Akrobat"/>
              </a:rPr>
              <a:t>Бакалавр будет уметь:</a:t>
            </a:r>
            <a:endParaRPr lang="ru-RU" altLang="ru-RU" sz="2800" b="1" dirty="0">
              <a:solidFill>
                <a:schemeClr val="bg1"/>
              </a:solidFill>
              <a:latin typeface="Akrobat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0" y="1551398"/>
            <a:ext cx="8567737" cy="5046104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tabLst>
                <a:tab pos="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Akrobat"/>
              </a:rPr>
              <a:t>разрабатывать программы/программное обеспечение, программную документацию;</a:t>
            </a:r>
          </a:p>
          <a:p>
            <a:pPr marL="344487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Akrobat"/>
              </a:rPr>
              <a:t> </a:t>
            </a: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krobat"/>
              </a:rPr>
              <a:t>управлять процессами жизненного цикла программ;</a:t>
            </a:r>
          </a:p>
          <a:p>
            <a:pPr marL="344487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krobat"/>
              </a:rPr>
              <a:t> использовать современные методы, средства и технологии разработки программ;</a:t>
            </a:r>
          </a:p>
          <a:p>
            <a:pPr marL="344487" indent="-3429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krobat"/>
              </a:rPr>
              <a:t> работать в коллективе, управлять командой </a:t>
            </a: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Akrobat"/>
              </a:rPr>
              <a:t>разработчиков программных </a:t>
            </a:r>
            <a:r>
              <a:rPr lang="ru-RU" altLang="ru-RU" sz="2800" dirty="0">
                <a:solidFill>
                  <a:schemeClr val="tx2">
                    <a:lumMod val="75000"/>
                  </a:schemeClr>
                </a:solidFill>
                <a:latin typeface="Akrobat"/>
              </a:rPr>
              <a:t>продуктов в рамках аналитической, </a:t>
            </a:r>
            <a:endParaRPr lang="ru-RU" altLang="ru-RU" sz="2800" dirty="0" smtClean="0">
              <a:solidFill>
                <a:schemeClr val="tx2">
                  <a:lumMod val="75000"/>
                </a:schemeClr>
              </a:solidFill>
              <a:latin typeface="Akrobat"/>
            </a:endParaRPr>
          </a:p>
          <a:p>
            <a:pPr marL="344487" indent="-342900">
              <a:lnSpc>
                <a:spcPct val="100000"/>
              </a:lnSpc>
            </a:pP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Akrobat"/>
              </a:rPr>
              <a:t>технологической и производственной деятельности.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  <a:latin typeface="Akrobat"/>
            </a:endParaRPr>
          </a:p>
        </p:txBody>
      </p:sp>
      <p:pic>
        <p:nvPicPr>
          <p:cNvPr id="4" name="Рисунок 3" descr="C:\Users\Лариса\Desktop\118351597_information_items_82547.jpg"/>
          <p:cNvPicPr/>
          <p:nvPr/>
        </p:nvPicPr>
        <p:blipFill>
          <a:blip r:embed="rId3"/>
          <a:srcRect l="14571" t="31553" r="19200" b="9529"/>
          <a:stretch>
            <a:fillRect/>
          </a:stretch>
        </p:blipFill>
        <p:spPr bwMode="auto">
          <a:xfrm>
            <a:off x="5404207" y="5861271"/>
            <a:ext cx="1705509" cy="9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Лариса\Desktop\imgp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9716" y="5076212"/>
            <a:ext cx="2034283" cy="1521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49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Бакалавр будет уметь: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«       »</dc:title>
  <dc:creator>Maria</dc:creator>
  <cp:lastModifiedBy>Лариса</cp:lastModifiedBy>
  <cp:revision>173</cp:revision>
  <dcterms:created xsi:type="dcterms:W3CDTF">2016-11-14T20:26:57Z</dcterms:created>
  <dcterms:modified xsi:type="dcterms:W3CDTF">2018-04-08T11:12:32Z</dcterms:modified>
</cp:coreProperties>
</file>